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74" r:id="rId4"/>
    <p:sldId id="466" r:id="rId5"/>
    <p:sldId id="397" r:id="rId6"/>
    <p:sldId id="443" r:id="rId7"/>
    <p:sldId id="448" r:id="rId8"/>
    <p:sldId id="450" r:id="rId9"/>
    <p:sldId id="458" r:id="rId10"/>
    <p:sldId id="459" r:id="rId11"/>
    <p:sldId id="451" r:id="rId12"/>
    <p:sldId id="452" r:id="rId13"/>
    <p:sldId id="453" r:id="rId14"/>
    <p:sldId id="473" r:id="rId15"/>
    <p:sldId id="468" r:id="rId16"/>
    <p:sldId id="469" r:id="rId17"/>
    <p:sldId id="470" r:id="rId18"/>
    <p:sldId id="471" r:id="rId19"/>
    <p:sldId id="472" r:id="rId20"/>
    <p:sldId id="475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>
        <p:scale>
          <a:sx n="70" d="100"/>
          <a:sy n="70" d="100"/>
        </p:scale>
        <p:origin x="1152" y="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670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8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1.png"/><Relationship Id="rId19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439839"/>
            <a:ext cx="5648771" cy="1662657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62144" y="3743685"/>
            <a:ext cx="51488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5212714" y="360079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Algorithmic Problem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5584820" y="286558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Nested Linear Structures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731383" y="4335551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Nested Data Structures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47511" y="5069849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String Processing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80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25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20</a:t>
            </a:r>
            <a:r>
              <a:rPr lang="en-US" sz="2800" dirty="0" smtClean="0"/>
              <a:t>%</a:t>
            </a:r>
            <a:endParaRPr lang="en-US" sz="2800" dirty="0"/>
          </a:p>
        </p:txBody>
      </p:sp>
      <p:cxnSp>
        <p:nvCxnSpPr>
          <p:cNvPr id="43" name="Straight Arrow Connector 42"/>
          <p:cNvCxnSpPr>
            <a:endCxn id="38" idx="1"/>
          </p:cNvCxnSpPr>
          <p:nvPr/>
        </p:nvCxnSpPr>
        <p:spPr>
          <a:xfrm flipV="1">
            <a:off x="3389315" y="3170384"/>
            <a:ext cx="2195505" cy="917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58196" cy="1287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1342068" cy="552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905596"/>
            <a:ext cx="1823399" cy="181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15%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3774043" y="4335721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Team Work</a:t>
            </a:r>
            <a:endParaRPr lang="en-US" sz="2800" dirty="0"/>
          </a:p>
        </p:txBody>
      </p:sp>
      <p:cxnSp>
        <p:nvCxnSpPr>
          <p:cNvPr id="55" name="Straight Arrow Connector 54"/>
          <p:cNvCxnSpPr>
            <a:stCxn id="36" idx="1"/>
            <a:endCxn id="54" idx="3"/>
          </p:cNvCxnSpPr>
          <p:nvPr/>
        </p:nvCxnSpPr>
        <p:spPr>
          <a:xfrm flipH="1">
            <a:off x="8269843" y="4102801"/>
            <a:ext cx="796367" cy="5377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00"/>
                            </p:stCondLst>
                            <p:childTnLst>
                              <p:par>
                                <p:cTn id="39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9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0" grpId="0" animBg="1"/>
      <p:bldP spid="30" grpId="1" animBg="1"/>
      <p:bldP spid="50" grpId="0" animBg="1"/>
      <p:bldP spid="50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60" grpId="0" animBg="1"/>
      <p:bldP spid="60" grpId="1" animBg="1"/>
      <p:bldP spid="67" grpId="0" animBg="1"/>
      <p:bldP spid="67" grpId="1" animBg="1"/>
      <p:bldP spid="64" grpId="0" animBg="1"/>
      <p:bldP spid="64" grpId="1" animBg="1"/>
      <p:bldP spid="51" grpId="0" animBg="1"/>
      <p:bldP spid="51" grpId="1" animBg="1"/>
      <p:bldP spid="54" grpId="0" animBg="1"/>
      <p:bldP spid="5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Register your chip number in </a:t>
            </a:r>
            <a:r>
              <a:rPr lang="en-US" dirty="0"/>
              <a:t>your </a:t>
            </a:r>
            <a:r>
              <a:rPr lang="en-US" dirty="0" smtClean="0"/>
              <a:t>SoftUni profile: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softuni.bg/users/profile/show</a:t>
            </a:r>
            <a:endParaRPr lang="en-US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Check-in at the reception every time</a:t>
            </a:r>
            <a:br>
              <a:rPr lang="en-US" dirty="0" smtClean="0"/>
            </a:br>
            <a:r>
              <a:rPr lang="en-US" dirty="0" smtClean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See your last visits in your profile: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RFID Chip</a:t>
            </a:r>
            <a:endParaRPr lang="en-US" dirty="0"/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0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https://softuni.bg/courses/advanced-csharp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</a:t>
            </a:r>
            <a:r>
              <a:rPr lang="en-US" dirty="0" smtClean="0">
                <a:hlinkClick r:id="rId3"/>
              </a:rPr>
              <a:t>2017 </a:t>
            </a:r>
            <a:r>
              <a:rPr lang="en-US" dirty="0"/>
              <a:t>(a free version of VS </a:t>
            </a:r>
            <a:r>
              <a:rPr lang="en-US" dirty="0" smtClean="0"/>
              <a:t>2017)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2015, 2013, 2012 </a:t>
            </a:r>
            <a:r>
              <a:rPr lang="en-US" dirty="0"/>
              <a:t>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Advanced– Course Intro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798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424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Standard .NET API</a:t>
            </a:r>
            <a:endParaRPr lang="en-US" sz="2800" dirty="0"/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Algorithmic thinking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Advanced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</a:t>
            </a:r>
            <a:r>
              <a:rPr lang="en-US" sz="3200" noProof="1"/>
              <a:t>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</a:t>
            </a:r>
            <a:r>
              <a:rPr lang="en-US" sz="3200" noProof="1"/>
              <a:t> </a:t>
            </a:r>
            <a:r>
              <a:rPr lang="en-US" sz="3200" noProof="1" smtClean="0"/>
              <a:t>QA  </a:t>
            </a:r>
            <a:endParaRPr lang="en-GB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Knowedge </a:t>
            </a:r>
            <a:r>
              <a:rPr lang="en-GB" sz="3200" noProof="1"/>
              <a:t>at </a:t>
            </a:r>
            <a:r>
              <a:rPr lang="en-GB" sz="3200" noProof="1"/>
              <a:t>web </a:t>
            </a:r>
            <a:r>
              <a:rPr lang="en-GB" sz="3200" noProof="1" smtClean="0"/>
              <a:t>testing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</a:t>
            </a:r>
            <a:r>
              <a:rPr lang="en-GB" sz="3200" noProof="1"/>
              <a:t>automation </a:t>
            </a:r>
            <a:r>
              <a:rPr lang="en-GB" sz="3200" noProof="1" smtClean="0"/>
              <a:t>engineer</a:t>
            </a:r>
            <a:endParaRPr lang="en-US" sz="3200" noProof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592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1.85185E-6 L -0.30008 -0.1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4" y="-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Valentin </a:t>
            </a:r>
            <a:r>
              <a:rPr lang="en-US" sz="3400" b="1" dirty="0" err="1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Top </a:t>
            </a:r>
            <a:r>
              <a:rPr lang="en-US" sz="3200" noProof="1"/>
              <a:t>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Over </a:t>
            </a:r>
            <a:r>
              <a:rPr lang="en-US" sz="3200" noProof="1"/>
              <a:t>two years experience in software developing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591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2.59259E-6 L -0.41886 -0.0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43" y="-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559</Words>
  <Application>Microsoft Office PowerPoint</Application>
  <PresentationFormat>Custom</PresentationFormat>
  <Paragraphs>159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C# Advanced</vt:lpstr>
      <vt:lpstr>SoftUni Diamond Partners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C# Advanced Slides and Videos</vt:lpstr>
      <vt:lpstr>The Free C# Fundamentals Textbook</vt:lpstr>
      <vt:lpstr>Required Software</vt:lpstr>
      <vt:lpstr>C# Advanced–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2017-05-23T09:52:51Z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